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1" r:id="rId3"/>
    <p:sldId id="277" r:id="rId4"/>
    <p:sldId id="282" r:id="rId5"/>
    <p:sldId id="278" r:id="rId6"/>
    <p:sldId id="285" r:id="rId7"/>
    <p:sldId id="280" r:id="rId8"/>
    <p:sldId id="284" r:id="rId9"/>
    <p:sldId id="279" r:id="rId10"/>
    <p:sldId id="286" r:id="rId11"/>
    <p:sldId id="257" r:id="rId12"/>
    <p:sldId id="283" r:id="rId13"/>
    <p:sldId id="287" r:id="rId14"/>
  </p:sldIdLst>
  <p:sldSz cx="11877675" cy="6858000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94AA"/>
    <a:srgbClr val="CE7986"/>
    <a:srgbClr val="CB7E86"/>
    <a:srgbClr val="E47472"/>
    <a:srgbClr val="FB8800"/>
    <a:srgbClr val="00A2E8"/>
    <a:srgbClr val="8FBF98"/>
    <a:srgbClr val="EB7F00"/>
    <a:srgbClr val="FFCA00"/>
    <a:srgbClr val="8787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33"/>
    <p:restoredTop sz="92598" autoAdjust="0"/>
  </p:normalViewPr>
  <p:slideViewPr>
    <p:cSldViewPr snapToGrid="0" snapToObjects="1">
      <p:cViewPr varScale="1">
        <p:scale>
          <a:sx n="85" d="100"/>
          <a:sy n="85" d="100"/>
        </p:scale>
        <p:origin x="432" y="176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0826" y="2130427"/>
            <a:ext cx="10096024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81652" y="3886200"/>
            <a:ext cx="831437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321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969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611315" y="274640"/>
            <a:ext cx="2672477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593884" y="274640"/>
            <a:ext cx="7819469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2442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1730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255" y="4406902"/>
            <a:ext cx="1009602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38255" y="2906713"/>
            <a:ext cx="1009602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550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93884" y="1600202"/>
            <a:ext cx="524597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37819" y="1600202"/>
            <a:ext cx="524597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279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3884" y="1535113"/>
            <a:ext cx="524803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93884" y="2174875"/>
            <a:ext cx="524803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033695" y="1535113"/>
            <a:ext cx="52500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033695" y="2174875"/>
            <a:ext cx="52500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0327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691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15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3885" y="273050"/>
            <a:ext cx="390767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43841" y="273052"/>
            <a:ext cx="66399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93885" y="1435102"/>
            <a:ext cx="390767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5543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28107" y="4800600"/>
            <a:ext cx="71266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28107" y="612775"/>
            <a:ext cx="71266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28107" y="5367338"/>
            <a:ext cx="71266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0247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93884" y="274638"/>
            <a:ext cx="106899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93884" y="1600202"/>
            <a:ext cx="106899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93884" y="6356352"/>
            <a:ext cx="27714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611BD-6B2A-A345-B4EC-E926AD6033C1}" type="datetimeFigureOut">
              <a:rPr lang="es-ES" smtClean="0"/>
              <a:t>29/5/24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58206" y="6356352"/>
            <a:ext cx="3761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512334" y="6356352"/>
            <a:ext cx="27714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1F5DB-260F-924D-B0C3-5E402B1663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988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E306D956-D9F3-C821-1427-81D18A9EDC59}"/>
              </a:ext>
            </a:extLst>
          </p:cNvPr>
          <p:cNvSpPr/>
          <p:nvPr/>
        </p:nvSpPr>
        <p:spPr>
          <a:xfrm>
            <a:off x="7648" y="6599583"/>
            <a:ext cx="11870027" cy="25841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30DD54C-801D-F787-5842-9A822D58BDDE}"/>
              </a:ext>
            </a:extLst>
          </p:cNvPr>
          <p:cNvSpPr/>
          <p:nvPr/>
        </p:nvSpPr>
        <p:spPr>
          <a:xfrm>
            <a:off x="7648" y="6494101"/>
            <a:ext cx="11870027" cy="118317"/>
          </a:xfrm>
          <a:prstGeom prst="rect">
            <a:avLst/>
          </a:prstGeom>
          <a:solidFill>
            <a:srgbClr val="0070C0">
              <a:alpha val="24845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21" name="Imagen 20" descr="logo ucm nuevo vectorizado.pdf">
            <a:extLst>
              <a:ext uri="{FF2B5EF4-FFF2-40B4-BE49-F238E27FC236}">
                <a16:creationId xmlns:a16="http://schemas.microsoft.com/office/drawing/2014/main" id="{B36A4BBF-E330-4537-2FC7-FB9DFBA4F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15438" r="10727" b="19478"/>
          <a:stretch/>
        </p:blipFill>
        <p:spPr>
          <a:xfrm>
            <a:off x="331354" y="260351"/>
            <a:ext cx="2675863" cy="1042932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43A0B998-B0D4-7DAB-DF13-100AC3CF05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r="75032" b="11236"/>
          <a:stretch/>
        </p:blipFill>
        <p:spPr>
          <a:xfrm>
            <a:off x="7241486" y="2060029"/>
            <a:ext cx="4636188" cy="479797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31EFB65-A5F0-0631-99A8-8EF942340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9923" y="2242003"/>
            <a:ext cx="8071773" cy="234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759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A7F91BA-D7E0-6B4E-F7C9-AA8C0DACE6C9}"/>
              </a:ext>
            </a:extLst>
          </p:cNvPr>
          <p:cNvSpPr/>
          <p:nvPr/>
        </p:nvSpPr>
        <p:spPr>
          <a:xfrm>
            <a:off x="0" y="0"/>
            <a:ext cx="11877676" cy="1107440"/>
          </a:xfrm>
          <a:prstGeom prst="rect">
            <a:avLst/>
          </a:prstGeom>
          <a:solidFill>
            <a:srgbClr val="8FB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3BB08C7-7CF5-68DE-F3EE-866B48C610EC}"/>
              </a:ext>
            </a:extLst>
          </p:cNvPr>
          <p:cNvSpPr/>
          <p:nvPr/>
        </p:nvSpPr>
        <p:spPr>
          <a:xfrm>
            <a:off x="0" y="1042600"/>
            <a:ext cx="11870027" cy="166084"/>
          </a:xfrm>
          <a:prstGeom prst="rect">
            <a:avLst/>
          </a:prstGeom>
          <a:solidFill>
            <a:srgbClr val="8FBF98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3A0B998-B0D4-7DAB-DF13-100AC3CF05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r="75032" b="11236"/>
          <a:stretch/>
        </p:blipFill>
        <p:spPr>
          <a:xfrm>
            <a:off x="7241486" y="2060029"/>
            <a:ext cx="4636188" cy="479797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4C04D0A-38BB-ACC8-35C9-FCB346F33D28}"/>
              </a:ext>
            </a:extLst>
          </p:cNvPr>
          <p:cNvSpPr txBox="1"/>
          <p:nvPr/>
        </p:nvSpPr>
        <p:spPr>
          <a:xfrm>
            <a:off x="215746" y="256883"/>
            <a:ext cx="4872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i="1" spc="-150" dirty="0">
                <a:solidFill>
                  <a:schemeClr val="bg1"/>
                </a:solidFill>
              </a:rPr>
              <a:t>Título Título Título</a:t>
            </a:r>
            <a:endParaRPr lang="es-ES" sz="3200" i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0B70AF0-197D-16C3-DDC0-7862083C672A}"/>
              </a:ext>
            </a:extLst>
          </p:cNvPr>
          <p:cNvSpPr txBox="1"/>
          <p:nvPr/>
        </p:nvSpPr>
        <p:spPr>
          <a:xfrm>
            <a:off x="215746" y="1418788"/>
            <a:ext cx="50166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wisi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minim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quis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nostrud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exerci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tation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ullamcorper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lobortis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nisl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aliquip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commodo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iriure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hendrerit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molestie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illum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feugiat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at vero eros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accumsan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iusto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odio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dignissim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praesent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luptatum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zzril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delenit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augue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te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feugait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es-E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1961CBA-0FE9-AB7F-69D3-6C0117F96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182084"/>
            <a:ext cx="2771227" cy="78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892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CF4DFD9-12B2-4D1C-5BB3-5985BF8623D2}"/>
              </a:ext>
            </a:extLst>
          </p:cNvPr>
          <p:cNvSpPr/>
          <p:nvPr/>
        </p:nvSpPr>
        <p:spPr>
          <a:xfrm>
            <a:off x="7357241" y="0"/>
            <a:ext cx="4520433" cy="6858000"/>
          </a:xfrm>
          <a:prstGeom prst="rect">
            <a:avLst/>
          </a:prstGeom>
          <a:solidFill>
            <a:srgbClr val="FFD9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153476C-8220-C886-9FC5-47506773C3C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rcRect/>
          <a:stretch/>
        </p:blipFill>
        <p:spPr>
          <a:xfrm>
            <a:off x="7664918" y="314580"/>
            <a:ext cx="3793650" cy="1104316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18637" y="5131912"/>
            <a:ext cx="6507680" cy="1332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s-ES" sz="4800" b="1" dirty="0">
                <a:solidFill>
                  <a:srgbClr val="FFCA00"/>
                </a:solidFill>
              </a:rPr>
              <a:t>Investigación, Creación y/o Innovación</a:t>
            </a:r>
            <a:endParaRPr lang="es-ES" sz="4400" b="1" dirty="0">
              <a:solidFill>
                <a:srgbClr val="FFCA00"/>
              </a:solidFill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3BE4A076-0D6E-9077-E008-E2F2F28691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r="75372" b="11168"/>
          <a:stretch/>
        </p:blipFill>
        <p:spPr>
          <a:xfrm>
            <a:off x="7351424" y="2228193"/>
            <a:ext cx="4526252" cy="4629807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CB8DF9EF-4D9E-F173-2FB2-1C3D7AED0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0049" y="326644"/>
            <a:ext cx="3356891" cy="469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138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3BB08C7-7CF5-68DE-F3EE-866B48C610EC}"/>
              </a:ext>
            </a:extLst>
          </p:cNvPr>
          <p:cNvSpPr/>
          <p:nvPr/>
        </p:nvSpPr>
        <p:spPr>
          <a:xfrm>
            <a:off x="0" y="1042600"/>
            <a:ext cx="11870027" cy="166084"/>
          </a:xfrm>
          <a:prstGeom prst="rect">
            <a:avLst/>
          </a:prstGeom>
          <a:solidFill>
            <a:srgbClr val="FFD9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3FD4C84-97AF-3992-46DD-426F085B7DD1}"/>
              </a:ext>
            </a:extLst>
          </p:cNvPr>
          <p:cNvSpPr/>
          <p:nvPr/>
        </p:nvSpPr>
        <p:spPr>
          <a:xfrm>
            <a:off x="1" y="0"/>
            <a:ext cx="11877674" cy="1107440"/>
          </a:xfrm>
          <a:prstGeom prst="rect">
            <a:avLst/>
          </a:prstGeom>
          <a:solidFill>
            <a:srgbClr val="FFD9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3A0B998-B0D4-7DAB-DF13-100AC3CF05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r="75032" b="11236"/>
          <a:stretch/>
        </p:blipFill>
        <p:spPr>
          <a:xfrm>
            <a:off x="7241486" y="2060029"/>
            <a:ext cx="4636188" cy="479797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4C04D0A-38BB-ACC8-35C9-FCB346F33D28}"/>
              </a:ext>
            </a:extLst>
          </p:cNvPr>
          <p:cNvSpPr txBox="1"/>
          <p:nvPr/>
        </p:nvSpPr>
        <p:spPr>
          <a:xfrm>
            <a:off x="215746" y="256883"/>
            <a:ext cx="4872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i="1" spc="-1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Título Título Título</a:t>
            </a:r>
            <a:endParaRPr lang="es-ES" sz="3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0B70AF0-197D-16C3-DDC0-7862083C672A}"/>
              </a:ext>
            </a:extLst>
          </p:cNvPr>
          <p:cNvSpPr txBox="1"/>
          <p:nvPr/>
        </p:nvSpPr>
        <p:spPr>
          <a:xfrm>
            <a:off x="215746" y="1418788"/>
            <a:ext cx="50166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wisi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minim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quis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nostrud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exerci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tation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ullamcorper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lobortis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nisl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aliquip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commodo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iriure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hendrerit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molestie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illum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feugiat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at vero eros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accumsan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iusto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odio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dignissim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praesent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luptatum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zzril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delenit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augue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te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feugait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es-E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85FD1C5-D24D-B041-918E-8882D025008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rcRect/>
          <a:stretch/>
        </p:blipFill>
        <p:spPr>
          <a:xfrm>
            <a:off x="8869679" y="162959"/>
            <a:ext cx="2771228" cy="80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83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E306D956-D9F3-C821-1427-81D18A9EDC59}"/>
              </a:ext>
            </a:extLst>
          </p:cNvPr>
          <p:cNvSpPr/>
          <p:nvPr/>
        </p:nvSpPr>
        <p:spPr>
          <a:xfrm>
            <a:off x="7648" y="6599583"/>
            <a:ext cx="11870027" cy="25841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30DD54C-801D-F787-5842-9A822D58BDDE}"/>
              </a:ext>
            </a:extLst>
          </p:cNvPr>
          <p:cNvSpPr/>
          <p:nvPr/>
        </p:nvSpPr>
        <p:spPr>
          <a:xfrm>
            <a:off x="7648" y="6494101"/>
            <a:ext cx="11870027" cy="118317"/>
          </a:xfrm>
          <a:prstGeom prst="rect">
            <a:avLst/>
          </a:prstGeom>
          <a:solidFill>
            <a:srgbClr val="0070C0">
              <a:alpha val="24845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21" name="Imagen 20" descr="logo ucm nuevo vectorizado.pdf">
            <a:extLst>
              <a:ext uri="{FF2B5EF4-FFF2-40B4-BE49-F238E27FC236}">
                <a16:creationId xmlns:a16="http://schemas.microsoft.com/office/drawing/2014/main" id="{B36A4BBF-E330-4537-2FC7-FB9DFBA4F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15438" r="10727" b="19478"/>
          <a:stretch/>
        </p:blipFill>
        <p:spPr>
          <a:xfrm>
            <a:off x="4360015" y="2602734"/>
            <a:ext cx="2675863" cy="1042932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43A0B998-B0D4-7DAB-DF13-100AC3CF05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"/>
          </a:blip>
          <a:srcRect r="75032" b="11236"/>
          <a:stretch/>
        </p:blipFill>
        <p:spPr>
          <a:xfrm>
            <a:off x="7241486" y="2060029"/>
            <a:ext cx="4636188" cy="479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2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>
            <a:extLst>
              <a:ext uri="{FF2B5EF4-FFF2-40B4-BE49-F238E27FC236}">
                <a16:creationId xmlns:a16="http://schemas.microsoft.com/office/drawing/2014/main" id="{230DD54C-801D-F787-5842-9A822D58BDDE}"/>
              </a:ext>
            </a:extLst>
          </p:cNvPr>
          <p:cNvSpPr/>
          <p:nvPr/>
        </p:nvSpPr>
        <p:spPr>
          <a:xfrm>
            <a:off x="7648" y="956222"/>
            <a:ext cx="8028911" cy="45719"/>
          </a:xfrm>
          <a:prstGeom prst="rect">
            <a:avLst/>
          </a:prstGeom>
          <a:solidFill>
            <a:srgbClr val="0070C0">
              <a:alpha val="24845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3A0B998-B0D4-7DAB-DF13-100AC3CF05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r="75032" b="11236"/>
          <a:stretch/>
        </p:blipFill>
        <p:spPr>
          <a:xfrm>
            <a:off x="7241486" y="2060029"/>
            <a:ext cx="4636188" cy="479797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4C04D0A-38BB-ACC8-35C9-FCB346F33D28}"/>
              </a:ext>
            </a:extLst>
          </p:cNvPr>
          <p:cNvSpPr txBox="1"/>
          <p:nvPr/>
        </p:nvSpPr>
        <p:spPr>
          <a:xfrm>
            <a:off x="215746" y="243631"/>
            <a:ext cx="4872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i="1" spc="-150" dirty="0">
                <a:solidFill>
                  <a:schemeClr val="tx2"/>
                </a:solidFill>
              </a:rPr>
              <a:t>Título</a:t>
            </a:r>
            <a:endParaRPr lang="es-ES" sz="3200" i="1" dirty="0">
              <a:solidFill>
                <a:schemeClr val="tx2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0B70AF0-197D-16C3-DDC0-7862083C672A}"/>
              </a:ext>
            </a:extLst>
          </p:cNvPr>
          <p:cNvSpPr txBox="1"/>
          <p:nvPr/>
        </p:nvSpPr>
        <p:spPr>
          <a:xfrm>
            <a:off x="215746" y="1418788"/>
            <a:ext cx="50166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wisi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minim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quis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nostrud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exerci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tation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ullamcorper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lobortis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nisl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aliquip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commodo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iriure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hendrerit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molestie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illum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feugiat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at vero eros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accumsan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iusto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odio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dignissim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praesent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luptatum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zzril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delenit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augue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te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feugait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es-E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EA7E7DC-1A23-D781-EB17-3AE136D49D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739" y="175898"/>
            <a:ext cx="2892190" cy="84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38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3850D2DD-0A67-0607-CDA6-1E3CD0ED548C}"/>
              </a:ext>
            </a:extLst>
          </p:cNvPr>
          <p:cNvSpPr/>
          <p:nvPr/>
        </p:nvSpPr>
        <p:spPr>
          <a:xfrm>
            <a:off x="7367751" y="-1"/>
            <a:ext cx="4509923" cy="6858001"/>
          </a:xfrm>
          <a:prstGeom prst="rect">
            <a:avLst/>
          </a:prstGeom>
          <a:solidFill>
            <a:srgbClr val="FA88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A1F9BF9A-AF9D-5333-0829-1461294036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r="75372" b="11168"/>
          <a:stretch/>
        </p:blipFill>
        <p:spPr>
          <a:xfrm>
            <a:off x="7351424" y="2228193"/>
            <a:ext cx="4526252" cy="462980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92CD61F-8AE4-9FE6-237A-94098D5DC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660" y="314580"/>
            <a:ext cx="3894167" cy="110431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81398DD-45EE-FC78-B228-3E2EA3ACED50}"/>
              </a:ext>
            </a:extLst>
          </p:cNvPr>
          <p:cNvSpPr txBox="1"/>
          <p:nvPr/>
        </p:nvSpPr>
        <p:spPr>
          <a:xfrm>
            <a:off x="265281" y="5131912"/>
            <a:ext cx="6814392" cy="1332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s-ES" sz="4800" b="1" dirty="0">
                <a:solidFill>
                  <a:srgbClr val="FB8800"/>
                </a:solidFill>
              </a:rPr>
              <a:t>Docencia y Resultados  del Proceso Formativo</a:t>
            </a:r>
            <a:endParaRPr lang="es-ES" sz="4400" b="1" dirty="0">
              <a:solidFill>
                <a:srgbClr val="FB8800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B91D602-CF96-2290-3049-4EF3DD06A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346" y="1105264"/>
            <a:ext cx="4035515" cy="362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263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3BB08C7-7CF5-68DE-F3EE-866B48C610EC}"/>
              </a:ext>
            </a:extLst>
          </p:cNvPr>
          <p:cNvSpPr/>
          <p:nvPr/>
        </p:nvSpPr>
        <p:spPr>
          <a:xfrm>
            <a:off x="0" y="1042600"/>
            <a:ext cx="11870027" cy="166084"/>
          </a:xfrm>
          <a:prstGeom prst="rect">
            <a:avLst/>
          </a:prstGeom>
          <a:solidFill>
            <a:srgbClr val="FA88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0F8BA58-B96C-6E69-F523-AC222E4F4450}"/>
              </a:ext>
            </a:extLst>
          </p:cNvPr>
          <p:cNvSpPr/>
          <p:nvPr/>
        </p:nvSpPr>
        <p:spPr>
          <a:xfrm>
            <a:off x="7648" y="0"/>
            <a:ext cx="11870027" cy="1107440"/>
          </a:xfrm>
          <a:prstGeom prst="rect">
            <a:avLst/>
          </a:prstGeom>
          <a:solidFill>
            <a:srgbClr val="FA88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3A0B998-B0D4-7DAB-DF13-100AC3CF05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r="75032" b="11236"/>
          <a:stretch/>
        </p:blipFill>
        <p:spPr>
          <a:xfrm>
            <a:off x="7241486" y="2060029"/>
            <a:ext cx="4636188" cy="479797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4C04D0A-38BB-ACC8-35C9-FCB346F33D28}"/>
              </a:ext>
            </a:extLst>
          </p:cNvPr>
          <p:cNvSpPr txBox="1"/>
          <p:nvPr/>
        </p:nvSpPr>
        <p:spPr>
          <a:xfrm>
            <a:off x="215746" y="256883"/>
            <a:ext cx="4872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i="1" spc="-150" dirty="0">
                <a:solidFill>
                  <a:schemeClr val="bg1"/>
                </a:solidFill>
              </a:rPr>
              <a:t>Título Título Título</a:t>
            </a:r>
            <a:endParaRPr lang="es-ES" sz="3200" i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0B70AF0-197D-16C3-DDC0-7862083C672A}"/>
              </a:ext>
            </a:extLst>
          </p:cNvPr>
          <p:cNvSpPr txBox="1"/>
          <p:nvPr/>
        </p:nvSpPr>
        <p:spPr>
          <a:xfrm>
            <a:off x="215746" y="1418788"/>
            <a:ext cx="50166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wisi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minim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quis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nostrud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exerci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tation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ullamcorper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lobortis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nisl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aliquip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commodo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iriure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hendrerit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molestie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illum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feugiat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at vero eros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accumsan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iusto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odio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dignissim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praesent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luptatum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zzril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delenit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augue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te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feugait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es-E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1961CBA-0FE9-AB7F-69D3-6C0117F96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182084"/>
            <a:ext cx="2771227" cy="78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447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8F95032B-1BBA-7972-6F1E-DD7B0C1614F3}"/>
              </a:ext>
            </a:extLst>
          </p:cNvPr>
          <p:cNvSpPr/>
          <p:nvPr/>
        </p:nvSpPr>
        <p:spPr>
          <a:xfrm>
            <a:off x="7351424" y="0"/>
            <a:ext cx="4526251" cy="6858000"/>
          </a:xfrm>
          <a:prstGeom prst="rect">
            <a:avLst/>
          </a:prstGeom>
          <a:solidFill>
            <a:srgbClr val="00A2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20A6837-19F3-B20F-467D-FE13A158E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660" y="314580"/>
            <a:ext cx="3894167" cy="110431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973B4B9-8A73-0A49-E7B8-A77FC6BBAA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r="75372" b="11168"/>
          <a:stretch/>
        </p:blipFill>
        <p:spPr>
          <a:xfrm>
            <a:off x="7351424" y="2228193"/>
            <a:ext cx="4526252" cy="462980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520BECE-9E1A-5A8E-01CC-1EA5F1A1A17B}"/>
              </a:ext>
            </a:extLst>
          </p:cNvPr>
          <p:cNvSpPr txBox="1"/>
          <p:nvPr/>
        </p:nvSpPr>
        <p:spPr>
          <a:xfrm>
            <a:off x="292990" y="5131912"/>
            <a:ext cx="6758974" cy="1332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s-ES" sz="4800" b="1" dirty="0">
                <a:solidFill>
                  <a:srgbClr val="00A2E8"/>
                </a:solidFill>
              </a:rPr>
              <a:t>Gestión Estratégica y Recursos Institucionales </a:t>
            </a:r>
            <a:endParaRPr lang="es-ES" sz="4400" b="1" dirty="0">
              <a:solidFill>
                <a:srgbClr val="00A2E8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82DA542-5D6D-9776-C2E9-36580718E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128" y="551291"/>
            <a:ext cx="5444837" cy="429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51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A7F91BA-D7E0-6B4E-F7C9-AA8C0DACE6C9}"/>
              </a:ext>
            </a:extLst>
          </p:cNvPr>
          <p:cNvSpPr/>
          <p:nvPr/>
        </p:nvSpPr>
        <p:spPr>
          <a:xfrm>
            <a:off x="0" y="0"/>
            <a:ext cx="11877676" cy="1107440"/>
          </a:xfrm>
          <a:prstGeom prst="rect">
            <a:avLst/>
          </a:prstGeom>
          <a:solidFill>
            <a:srgbClr val="00A2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3BB08C7-7CF5-68DE-F3EE-866B48C610EC}"/>
              </a:ext>
            </a:extLst>
          </p:cNvPr>
          <p:cNvSpPr/>
          <p:nvPr/>
        </p:nvSpPr>
        <p:spPr>
          <a:xfrm>
            <a:off x="0" y="1042600"/>
            <a:ext cx="11870027" cy="166084"/>
          </a:xfrm>
          <a:prstGeom prst="rect">
            <a:avLst/>
          </a:prstGeom>
          <a:solidFill>
            <a:srgbClr val="00A2E8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3A0B998-B0D4-7DAB-DF13-100AC3CF05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r="75032" b="11236"/>
          <a:stretch/>
        </p:blipFill>
        <p:spPr>
          <a:xfrm>
            <a:off x="7241486" y="2060029"/>
            <a:ext cx="4636188" cy="479797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4C04D0A-38BB-ACC8-35C9-FCB346F33D28}"/>
              </a:ext>
            </a:extLst>
          </p:cNvPr>
          <p:cNvSpPr txBox="1"/>
          <p:nvPr/>
        </p:nvSpPr>
        <p:spPr>
          <a:xfrm>
            <a:off x="215746" y="256883"/>
            <a:ext cx="4872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i="1" spc="-150" dirty="0">
                <a:solidFill>
                  <a:schemeClr val="bg1"/>
                </a:solidFill>
              </a:rPr>
              <a:t>Título Título Título</a:t>
            </a:r>
            <a:endParaRPr lang="es-ES" sz="3200" i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0B70AF0-197D-16C3-DDC0-7862083C672A}"/>
              </a:ext>
            </a:extLst>
          </p:cNvPr>
          <p:cNvSpPr txBox="1"/>
          <p:nvPr/>
        </p:nvSpPr>
        <p:spPr>
          <a:xfrm>
            <a:off x="215746" y="1418788"/>
            <a:ext cx="50166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wisi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minim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quis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nostrud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exerci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tation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ullamcorper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lobortis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nisl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aliquip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commodo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iriure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hendrerit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molestie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illum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feugiat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at vero eros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accumsan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iusto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odio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dignissim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praesent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luptatum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zzril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delenit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augue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te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feugait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es-E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1961CBA-0FE9-AB7F-69D3-6C0117F96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182084"/>
            <a:ext cx="2771227" cy="78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166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1273E049-6835-6B9C-9E0F-87EBCF4CE63A}"/>
              </a:ext>
            </a:extLst>
          </p:cNvPr>
          <p:cNvSpPr/>
          <p:nvPr/>
        </p:nvSpPr>
        <p:spPr>
          <a:xfrm>
            <a:off x="7367752" y="0"/>
            <a:ext cx="4509924" cy="6858000"/>
          </a:xfrm>
          <a:prstGeom prst="rect">
            <a:avLst/>
          </a:prstGeom>
          <a:solidFill>
            <a:srgbClr val="C594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1B4D573-4A38-68B4-C2BB-B6758B464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660" y="314580"/>
            <a:ext cx="3894167" cy="110431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282A1F3-DB06-756F-47D5-ED0B84E491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r="75372" b="11168"/>
          <a:stretch/>
        </p:blipFill>
        <p:spPr>
          <a:xfrm>
            <a:off x="7351424" y="2228193"/>
            <a:ext cx="4526252" cy="462980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A5C9428-8C24-E573-B45D-3F7366809B95}"/>
              </a:ext>
            </a:extLst>
          </p:cNvPr>
          <p:cNvSpPr txBox="1"/>
          <p:nvPr/>
        </p:nvSpPr>
        <p:spPr>
          <a:xfrm>
            <a:off x="639354" y="5131912"/>
            <a:ext cx="6066246" cy="1332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s-ES" sz="4800" b="1" dirty="0">
                <a:solidFill>
                  <a:srgbClr val="C594AA"/>
                </a:solidFill>
              </a:rPr>
              <a:t>Aseguramiento Interno de la Calidad</a:t>
            </a:r>
            <a:endParaRPr lang="es-ES" sz="4400" b="1" dirty="0">
              <a:solidFill>
                <a:srgbClr val="C594AA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45BE415-F9DA-8E57-2DE8-D9CF13A289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910" y="314580"/>
            <a:ext cx="3477068" cy="463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738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A7F91BA-D7E0-6B4E-F7C9-AA8C0DACE6C9}"/>
              </a:ext>
            </a:extLst>
          </p:cNvPr>
          <p:cNvSpPr/>
          <p:nvPr/>
        </p:nvSpPr>
        <p:spPr>
          <a:xfrm>
            <a:off x="0" y="0"/>
            <a:ext cx="11877676" cy="1107440"/>
          </a:xfrm>
          <a:prstGeom prst="rect">
            <a:avLst/>
          </a:prstGeom>
          <a:solidFill>
            <a:srgbClr val="C594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3BB08C7-7CF5-68DE-F3EE-866B48C610EC}"/>
              </a:ext>
            </a:extLst>
          </p:cNvPr>
          <p:cNvSpPr/>
          <p:nvPr/>
        </p:nvSpPr>
        <p:spPr>
          <a:xfrm>
            <a:off x="0" y="1042600"/>
            <a:ext cx="11870027" cy="166084"/>
          </a:xfrm>
          <a:prstGeom prst="rect">
            <a:avLst/>
          </a:prstGeom>
          <a:solidFill>
            <a:srgbClr val="C594AA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43A0B998-B0D4-7DAB-DF13-100AC3CF05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r="75032" b="11236"/>
          <a:stretch/>
        </p:blipFill>
        <p:spPr>
          <a:xfrm>
            <a:off x="7241486" y="2060029"/>
            <a:ext cx="4636188" cy="479797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4C04D0A-38BB-ACC8-35C9-FCB346F33D28}"/>
              </a:ext>
            </a:extLst>
          </p:cNvPr>
          <p:cNvSpPr txBox="1"/>
          <p:nvPr/>
        </p:nvSpPr>
        <p:spPr>
          <a:xfrm>
            <a:off x="215746" y="256883"/>
            <a:ext cx="4872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i="1" spc="-150" dirty="0">
                <a:solidFill>
                  <a:schemeClr val="bg1"/>
                </a:solidFill>
              </a:rPr>
              <a:t>Título Título Título</a:t>
            </a:r>
            <a:endParaRPr lang="es-ES" sz="3200" i="1" dirty="0">
              <a:solidFill>
                <a:schemeClr val="bg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0B70AF0-197D-16C3-DDC0-7862083C672A}"/>
              </a:ext>
            </a:extLst>
          </p:cNvPr>
          <p:cNvSpPr txBox="1"/>
          <p:nvPr/>
        </p:nvSpPr>
        <p:spPr>
          <a:xfrm>
            <a:off x="215746" y="1418788"/>
            <a:ext cx="50166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laoreet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magna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erat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volutpat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wisi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minim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veniam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quis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nostrud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exerci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tation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ullamcorper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lobortis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nisl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aliquip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ex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commodo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iriure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hendrerit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esse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molestie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illum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feugiat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at vero eros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accumsan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iusto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odio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dignissim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praesent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luptatum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zzril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delenit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augue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duis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dolore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te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feugait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es-E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cons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ectetuer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, sed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diam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nonummy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nibh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euismod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ut 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1961CBA-0FE9-AB7F-69D3-6C0117F96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182084"/>
            <a:ext cx="2771227" cy="78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456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CE867F63-04BD-6DD0-3092-ACD5FD5E08DB}"/>
              </a:ext>
            </a:extLst>
          </p:cNvPr>
          <p:cNvSpPr/>
          <p:nvPr/>
        </p:nvSpPr>
        <p:spPr>
          <a:xfrm>
            <a:off x="7367750" y="0"/>
            <a:ext cx="4509924" cy="6858000"/>
          </a:xfrm>
          <a:prstGeom prst="rect">
            <a:avLst/>
          </a:prstGeom>
          <a:solidFill>
            <a:srgbClr val="8FB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045F73C-594D-3558-49BF-7F7079C86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660" y="314580"/>
            <a:ext cx="3894167" cy="110431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BB3B1E3-3E39-EE41-74B8-BEB0329726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r="75372" b="11168"/>
          <a:stretch/>
        </p:blipFill>
        <p:spPr>
          <a:xfrm>
            <a:off x="7351424" y="2228193"/>
            <a:ext cx="4526252" cy="462980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92E8F9A-EC04-28D8-D906-707020140519}"/>
              </a:ext>
            </a:extLst>
          </p:cNvPr>
          <p:cNvSpPr txBox="1"/>
          <p:nvPr/>
        </p:nvSpPr>
        <p:spPr>
          <a:xfrm>
            <a:off x="1539899" y="5131912"/>
            <a:ext cx="4265156" cy="1332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800"/>
              </a:lnSpc>
            </a:pPr>
            <a:r>
              <a:rPr lang="es-ES" sz="4800" b="1" dirty="0">
                <a:solidFill>
                  <a:srgbClr val="8FBF98"/>
                </a:solidFill>
              </a:rPr>
              <a:t>Vinculación con el Medio</a:t>
            </a:r>
            <a:endParaRPr lang="es-ES" sz="4400" b="1" dirty="0">
              <a:solidFill>
                <a:srgbClr val="8FBF98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DD0F2E5-D2B3-2BA8-B6B7-3134AC7EC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706" y="394057"/>
            <a:ext cx="5145541" cy="464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6556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A77E9C96B4AD342BB5093B487EF0AEF" ma:contentTypeVersion="12" ma:contentTypeDescription="Crear nuevo documento." ma:contentTypeScope="" ma:versionID="15ab14f771f001ef71d1de37289d35b4">
  <xsd:schema xmlns:xsd="http://www.w3.org/2001/XMLSchema" xmlns:xs="http://www.w3.org/2001/XMLSchema" xmlns:p="http://schemas.microsoft.com/office/2006/metadata/properties" xmlns:ns2="e9fba0cb-ae1d-4af7-a8e3-81f5c1ac79df" xmlns:ns3="4eecd66a-08f1-48ff-9c79-01ddb1966149" targetNamespace="http://schemas.microsoft.com/office/2006/metadata/properties" ma:root="true" ma:fieldsID="64c1f74a004007ba4502cafa8fd32ad3" ns2:_="" ns3:_="">
    <xsd:import namespace="e9fba0cb-ae1d-4af7-a8e3-81f5c1ac79df"/>
    <xsd:import namespace="4eecd66a-08f1-48ff-9c79-01ddb19661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fba0cb-ae1d-4af7-a8e3-81f5c1ac7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21e25d0b-4bda-432b-ab49-acd625b103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ecd66a-08f1-48ff-9c79-01ddb196614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5bdd344-1da3-4bca-95ff-c4d2d5e00783}" ma:internalName="TaxCatchAll" ma:showField="CatchAllData" ma:web="4eecd66a-08f1-48ff-9c79-01ddb19661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eecd66a-08f1-48ff-9c79-01ddb1966149" xsi:nil="true"/>
    <lcf76f155ced4ddcb4097134ff3c332f xmlns="e9fba0cb-ae1d-4af7-a8e3-81f5c1ac79d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9896601-F3FB-4F48-8F01-F05DDAA3ED5F}"/>
</file>

<file path=customXml/itemProps2.xml><?xml version="1.0" encoding="utf-8"?>
<ds:datastoreItem xmlns:ds="http://schemas.openxmlformats.org/officeDocument/2006/customXml" ds:itemID="{5BBDE504-A897-4702-97AE-916971A628BC}"/>
</file>

<file path=customXml/itemProps3.xml><?xml version="1.0" encoding="utf-8"?>
<ds:datastoreItem xmlns:ds="http://schemas.openxmlformats.org/officeDocument/2006/customXml" ds:itemID="{02CD259D-7AF8-44AB-A0AE-276D83E43840}"/>
</file>

<file path=docProps/app.xml><?xml version="1.0" encoding="utf-8"?>
<Properties xmlns="http://schemas.openxmlformats.org/officeDocument/2006/extended-properties" xmlns:vt="http://schemas.openxmlformats.org/officeDocument/2006/docPropsVTypes">
  <TotalTime>2028</TotalTime>
  <Words>697</Words>
  <Application>Microsoft Macintosh PowerPoint</Application>
  <PresentationFormat>Personalizado</PresentationFormat>
  <Paragraphs>29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6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 parada</dc:creator>
  <cp:lastModifiedBy>Fernando S. Ávila Valenzuela</cp:lastModifiedBy>
  <cp:revision>37</cp:revision>
  <cp:lastPrinted>2024-05-13T15:56:37Z</cp:lastPrinted>
  <dcterms:created xsi:type="dcterms:W3CDTF">2021-08-25T19:05:50Z</dcterms:created>
  <dcterms:modified xsi:type="dcterms:W3CDTF">2024-05-29T19:52:35Z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0x0101007A77E9C96B4AD342BB5093B487EF0AEF</vt:lpwstr>
  </property>
</Properties>
</file>